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86" r:id="rId2"/>
    <p:sldId id="257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83" r:id="rId18"/>
    <p:sldId id="260" r:id="rId19"/>
    <p:sldId id="261" r:id="rId20"/>
    <p:sldId id="262" r:id="rId21"/>
    <p:sldId id="263" r:id="rId22"/>
    <p:sldId id="264" r:id="rId23"/>
    <p:sldId id="265" r:id="rId24"/>
    <p:sldId id="267" r:id="rId25"/>
    <p:sldId id="268" r:id="rId26"/>
    <p:sldId id="269" r:id="rId27"/>
    <p:sldId id="270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4802EC-0B02-4237-B3D3-0C028DEC781F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День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Защитника Отечества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323085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82762"/>
            <a:ext cx="6096000" cy="4343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-не так силён, как два других героя;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-но уверенно снимает лук;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-стрела у него всегда наготове.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img29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162" y="823119"/>
            <a:ext cx="229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acy; &amp;Bcy;&amp;ocy;&amp;gcy;&amp;acy;&amp;tcy;&amp;ycy;&amp;rcy;&amp;icy; &amp;Tcy;&amp;rcy;&amp;icy; &amp;bcy;&amp;ocy;&amp;gcy;&amp;acy;&amp;tcy;&amp;ycy;&amp;rcy;&amp;ya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76" y="1600200"/>
            <a:ext cx="6283248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спинами богатырей – Русская земля. Холмы, грозовое небо, чистое поле. Образ могучей родины. Богатыри объединены общим стремлением.</a:t>
            </a:r>
            <a:endParaRPr lang="ru-RU" sz="24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Война 1812 года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000" y="1368000"/>
            <a:ext cx="4994089" cy="511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Первая мировая война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410" y="1600200"/>
            <a:ext cx="6375179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4665620_f_15664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6" y="144000"/>
            <a:ext cx="4845232" cy="65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Великая Отечественная война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Защитники Отечества в наше время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sker-tatbikat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000" y="1764000"/>
            <a:ext cx="7020000" cy="421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d-pobedy-9-m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8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Мотострелковые войска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836712"/>
            <a:ext cx="6985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23 февраля </a:t>
            </a:r>
            <a:r>
              <a:rPr lang="ru-RU" sz="2800" dirty="0" smtClean="0"/>
              <a:t>мы традиционно празднуем День защитника Отечества, один из важнейших праздников в календаре россиян. Это не просто день почитания солдат и бойцов, служивших и защищавших страну во время войны и невзгод - знаменательная дата уже превратилась в своеобразный неофициальный «день всех мужчин». 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6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Танковые войска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056784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Ракетные войска и артиллерия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1"/>
            <a:ext cx="4248471" cy="4464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1"/>
            <a:ext cx="4032448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3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Войска противовоздушной обороны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7606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Инженерные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68863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9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2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Ракетные войска стратегического назначения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96743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9674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7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Воздушно-десантные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344816" cy="52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8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Мальчики – будущие защитники Отечества</a:t>
            </a:r>
            <a:endParaRPr lang="ru-RU" dirty="0"/>
          </a:p>
        </p:txBody>
      </p:sp>
      <p:pic>
        <p:nvPicPr>
          <p:cNvPr id="1027" name="Picture 3" descr="C:\Data\Детский сад\145\фото дс\20 февраля 2021г\Снимок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0" y="2564903"/>
            <a:ext cx="3933709" cy="26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00200"/>
            <a:ext cx="29272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385647_8807817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Е. Александрова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БУДУЩИМ ЗАЩИТНИКАМ ОТЕЧЕСТВА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День защитников Отечества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Отмечает вся страна.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Чтит сегодня человечество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Тех, чья слава на века!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Кто с мечом, в кольчуге кованой,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Нашу землю защищал,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в борьбе с фашистской нечистью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Вновь свободу отстоял!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Для защитников Отечества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Дел всегда невпроворот 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Неспокойно ведь в Отечестве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своих полно забот.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Вы пока что дошколята,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 защитников - далековато,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 девчонок ведь и мам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Защищать придётся вам!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Защитники Отечества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Илья Муромец: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центре на вороном коне;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-полон спокойной мощи;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-крестьянский сын;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старший и самый крепкий;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-воплощение силы народной;</a:t>
            </a:r>
            <a:endParaRPr lang="ru-RU" sz="2400" dirty="0"/>
          </a:p>
        </p:txBody>
      </p:sp>
      <p:pic>
        <p:nvPicPr>
          <p:cNvPr id="5" name="img27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6" y="956468"/>
            <a:ext cx="302400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правой руки Ильи Муромца свисает булатная палица;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левой руке – щит и громадное копьё;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в железную кольчугу, на голове шлем;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-зорко всматривается из-под поднесённой ко лбу руки.</a:t>
            </a:r>
            <a:endParaRPr lang="ru-RU" sz="2400" dirty="0"/>
          </a:p>
        </p:txBody>
      </p:sp>
      <p:pic>
        <p:nvPicPr>
          <p:cNvPr id="5" name="img27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7" y="956469"/>
            <a:ext cx="2352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Добрыня Никитич: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-средний богатырь;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-порывистый и благородный;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белоснежном коне;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-готов к бою;</a:t>
            </a:r>
            <a:endParaRPr lang="ru-RU" sz="2400" dirty="0"/>
          </a:p>
        </p:txBody>
      </p:sp>
      <p:pic>
        <p:nvPicPr>
          <p:cNvPr id="5" name="img35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487" y="794544"/>
            <a:ext cx="24288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богато и нарядно;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-поверх кольчуги – драгоценные княжеские доспехи;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-правая рука богатыря уже вынимает меч из ножен;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-конь вот-вот понесёт в бой.</a:t>
            </a:r>
            <a:endParaRPr lang="ru-RU" sz="2400" dirty="0"/>
          </a:p>
        </p:txBody>
      </p:sp>
      <p:pic>
        <p:nvPicPr>
          <p:cNvPr id="5" name="img35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487" y="794544"/>
            <a:ext cx="24288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Алёша Попович:</a:t>
            </a: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младший богатырь;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-хитрый, смотрит лукаво;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правой руке – гусли;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-смышлён да весел;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рыжем коне;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img29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162" y="823119"/>
            <a:ext cx="229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191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День Защитника Отечества</vt:lpstr>
      <vt:lpstr>Презентация PowerPoint</vt:lpstr>
      <vt:lpstr>Презентация PowerPoint</vt:lpstr>
      <vt:lpstr>Защитники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спинами богатырей – Русская земля. Холмы, грозовое небо, чистое поле. Образ могучей родины. Богатыри объединены общим стремлением.</vt:lpstr>
      <vt:lpstr>Война 1812 года</vt:lpstr>
      <vt:lpstr>Первая мировая война</vt:lpstr>
      <vt:lpstr>Презентация PowerPoint</vt:lpstr>
      <vt:lpstr>Великая Отечественная война</vt:lpstr>
      <vt:lpstr>Защитники Отечества в наше время</vt:lpstr>
      <vt:lpstr>Презентация PowerPoint</vt:lpstr>
      <vt:lpstr>Презентация PowerPoint</vt:lpstr>
      <vt:lpstr>Мотострелковые войска</vt:lpstr>
      <vt:lpstr>Танковые войска</vt:lpstr>
      <vt:lpstr>Ракетные войска и артиллерия</vt:lpstr>
      <vt:lpstr>Войска противовоздушной обороны</vt:lpstr>
      <vt:lpstr>Инженерные войска</vt:lpstr>
      <vt:lpstr>Презентация PowerPoint</vt:lpstr>
      <vt:lpstr>Ракетные войска стратегического назначения</vt:lpstr>
      <vt:lpstr>Космические войска</vt:lpstr>
      <vt:lpstr>Воздушно-десантные войска</vt:lpstr>
      <vt:lpstr>Мальчики – будущие защитники Отечества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защитника отечества»</dc:title>
  <dc:creator>Elena</dc:creator>
  <cp:lastModifiedBy>Ira</cp:lastModifiedBy>
  <cp:revision>19</cp:revision>
  <dcterms:created xsi:type="dcterms:W3CDTF">2013-02-17T11:03:43Z</dcterms:created>
  <dcterms:modified xsi:type="dcterms:W3CDTF">2021-03-06T08:22:50Z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3528293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